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6858000" cx="12192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0" roundtripDataSignature="AMtx7mhDPSAAuwFLrneEwz2GIuPD0q8li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66" name="Google Shape;166;p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106fa602e7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79" name="Google Shape;179;g3106fa602e7_0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310a9e45df8_1_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310a9e45df8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3106fa602e7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95" name="Google Shape;195;g3106fa602e7_0_7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07" name="Google Shape;207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213" name="Google Shape;213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96" name="Google Shape;96;p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02" name="Google Shape;102;p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p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34" name="Google Shape;134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06fa602e7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42" name="Google Shape;142;g3106fa602e7_0_4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106fa602e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0" name="Google Shape;150;g3106fa602e7_0_5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3106fa602e7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58" name="Google Shape;158;g3106fa602e7_0_6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a de título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1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1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1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1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texto vertical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20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2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2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2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vertical y texto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1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21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2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2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2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ítulo y objetos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2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12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1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1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cabezado de sección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3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1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1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1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os objetos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14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14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1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1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ación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5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15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15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15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15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1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1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1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lo el título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6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1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1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1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 blanco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1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ido con título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8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18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18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1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1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n con título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9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9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9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1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0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1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1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image" Target="../media/image17.png"/><Relationship Id="rId5" Type="http://schemas.openxmlformats.org/officeDocument/2006/relationships/image" Target="../media/image12.png"/><Relationship Id="rId6" Type="http://schemas.openxmlformats.org/officeDocument/2006/relationships/image" Target="../media/image2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jpg"/><Relationship Id="rId4" Type="http://schemas.openxmlformats.org/officeDocument/2006/relationships/image" Target="../media/image2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Relationship Id="rId4" Type="http://schemas.openxmlformats.org/officeDocument/2006/relationships/image" Target="../media/image18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paletton.com/#uid=50L0u0krew0gWHPm9A3vBrAyPlC" TargetMode="External"/><Relationship Id="rId4" Type="http://schemas.openxmlformats.org/officeDocument/2006/relationships/image" Target="../media/image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2.png"/><Relationship Id="rId9" Type="http://schemas.openxmlformats.org/officeDocument/2006/relationships/image" Target="../media/image9.png"/><Relationship Id="rId5" Type="http://schemas.openxmlformats.org/officeDocument/2006/relationships/image" Target="../media/image3.png"/><Relationship Id="rId6" Type="http://schemas.openxmlformats.org/officeDocument/2006/relationships/image" Target="../media/image10.png"/><Relationship Id="rId7" Type="http://schemas.openxmlformats.org/officeDocument/2006/relationships/image" Target="../media/image5.png"/><Relationship Id="rId8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5.png"/><Relationship Id="rId5" Type="http://schemas.openxmlformats.org/officeDocument/2006/relationships/image" Target="../media/image1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Relationship Id="rId4" Type="http://schemas.openxmlformats.org/officeDocument/2006/relationships/image" Target="../media/image25.png"/><Relationship Id="rId5" Type="http://schemas.openxmlformats.org/officeDocument/2006/relationships/image" Target="../media/image2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2.pn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6.png"/><Relationship Id="rId4" Type="http://schemas.openxmlformats.org/officeDocument/2006/relationships/image" Target="../media/image34.png"/><Relationship Id="rId5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r>
              <a:rPr lang="es-ES"/>
              <a:t>Desarrollo de Interfaces</a:t>
            </a:r>
            <a:br>
              <a:rPr lang="es-ES"/>
            </a:br>
            <a:r>
              <a:rPr lang="es-ES"/>
              <a:t>Práctica UD1</a:t>
            </a:r>
            <a:endParaRPr/>
          </a:p>
        </p:txBody>
      </p:sp>
      <p:sp>
        <p:nvSpPr>
          <p:cNvPr id="85" name="Google Shape;85;p1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2500" lnSpcReduction="2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Luis Martín Gimeno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Roberto Sánchez Gilibert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es-ES"/>
              <a:t>Pablo Suero Esteban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  <a:p>
            <a:pPr indent="0" lvl="0" marL="25400" marR="25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10000"/>
              <a:buFont typeface="Arial"/>
              <a:buNone/>
            </a:pPr>
            <a:r>
              <a:t/>
            </a:r>
            <a:endParaRPr sz="10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7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Componentes Bootstrap</a:t>
            </a:r>
            <a:endParaRPr/>
          </a:p>
        </p:txBody>
      </p:sp>
      <p:pic>
        <p:nvPicPr>
          <p:cNvPr id="169" name="Google Shape;169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36688" y="5028300"/>
            <a:ext cx="3944231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Google Shape;170;p7"/>
          <p:cNvSpPr txBox="1"/>
          <p:nvPr/>
        </p:nvSpPr>
        <p:spPr>
          <a:xfrm>
            <a:off x="2119200" y="4628575"/>
            <a:ext cx="97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Toast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1" name="Google Shape;171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65428" y="5059675"/>
            <a:ext cx="6464570" cy="132570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7"/>
          <p:cNvSpPr txBox="1"/>
          <p:nvPr/>
        </p:nvSpPr>
        <p:spPr>
          <a:xfrm>
            <a:off x="7623202" y="4628575"/>
            <a:ext cx="11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Accordion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37925" y="2097650"/>
            <a:ext cx="11316152" cy="1040688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 txBox="1"/>
          <p:nvPr/>
        </p:nvSpPr>
        <p:spPr>
          <a:xfrm>
            <a:off x="5521490" y="1666550"/>
            <a:ext cx="11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Navbar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9050" y="3769726"/>
            <a:ext cx="11333902" cy="56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7"/>
          <p:cNvSpPr txBox="1"/>
          <p:nvPr/>
        </p:nvSpPr>
        <p:spPr>
          <a:xfrm>
            <a:off x="5521490" y="3338625"/>
            <a:ext cx="11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Alert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106fa602e7_0_35"/>
          <p:cNvSpPr txBox="1"/>
          <p:nvPr/>
        </p:nvSpPr>
        <p:spPr>
          <a:xfrm>
            <a:off x="3317650" y="1712863"/>
            <a:ext cx="97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Carousel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g3106fa602e7_0_35"/>
          <p:cNvSpPr txBox="1"/>
          <p:nvPr/>
        </p:nvSpPr>
        <p:spPr>
          <a:xfrm>
            <a:off x="8703377" y="1676663"/>
            <a:ext cx="11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Cards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g3106fa602e7_0_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365" y="2170916"/>
            <a:ext cx="6661780" cy="29472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g3106fa602e7_0_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764638" y="2107762"/>
            <a:ext cx="3026472" cy="30735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310a9e45df8_1_0"/>
          <p:cNvSpPr txBox="1"/>
          <p:nvPr/>
        </p:nvSpPr>
        <p:spPr>
          <a:xfrm>
            <a:off x="5439524" y="72525"/>
            <a:ext cx="1313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Offcanvas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0" name="Google Shape;190;g310a9e45df8_1_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86300" y="581413"/>
            <a:ext cx="9619400" cy="2946087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g310a9e45df8_1_0"/>
          <p:cNvSpPr txBox="1"/>
          <p:nvPr/>
        </p:nvSpPr>
        <p:spPr>
          <a:xfrm>
            <a:off x="5521500" y="3527500"/>
            <a:ext cx="11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s-ES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Collapse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2" name="Google Shape;192;g310a9e45df8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11837" y="3899825"/>
            <a:ext cx="7568473" cy="281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106fa602e7_0_77"/>
          <p:cNvSpPr txBox="1"/>
          <p:nvPr/>
        </p:nvSpPr>
        <p:spPr>
          <a:xfrm>
            <a:off x="3157277" y="869050"/>
            <a:ext cx="11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List group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g3106fa602e7_0_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7075" y="1292950"/>
            <a:ext cx="6329425" cy="166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g3106fa602e7_0_77"/>
          <p:cNvSpPr txBox="1"/>
          <p:nvPr/>
        </p:nvSpPr>
        <p:spPr>
          <a:xfrm>
            <a:off x="9026465" y="913950"/>
            <a:ext cx="11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Button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0" name="Google Shape;200;g3106fa602e7_0_7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634188" y="1345050"/>
            <a:ext cx="1933575" cy="504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g3106fa602e7_0_77"/>
          <p:cNvSpPr txBox="1"/>
          <p:nvPr/>
        </p:nvSpPr>
        <p:spPr>
          <a:xfrm>
            <a:off x="3157277" y="3312650"/>
            <a:ext cx="1149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Form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2" name="Google Shape;202;g3106fa602e7_0_7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6599" y="3743750"/>
            <a:ext cx="6770376" cy="2018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g3106fa602e7_0_7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356538" y="3743750"/>
            <a:ext cx="4488866" cy="2018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g3106fa602e7_0_77"/>
          <p:cNvSpPr txBox="1"/>
          <p:nvPr/>
        </p:nvSpPr>
        <p:spPr>
          <a:xfrm>
            <a:off x="8898513" y="3312650"/>
            <a:ext cx="255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Pagination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8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GitHub</a:t>
            </a:r>
            <a:endParaRPr/>
          </a:p>
        </p:txBody>
      </p:sp>
      <p:sp>
        <p:nvSpPr>
          <p:cNvPr id="210" name="Google Shape;210;p8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/>
              <a:t>Enlace a GitHub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Alojamiento web</a:t>
            </a:r>
            <a:endParaRPr/>
          </a:p>
        </p:txBody>
      </p:sp>
      <p:sp>
        <p:nvSpPr>
          <p:cNvPr id="216" name="Google Shape;216;p9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28600" lvl="0" marL="2286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</a:pPr>
            <a:r>
              <a:rPr lang="es-ES"/>
              <a:t>Enlace al alojamiento web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2"/>
          <p:cNvSpPr txBox="1"/>
          <p:nvPr>
            <p:ph type="title"/>
          </p:nvPr>
        </p:nvSpPr>
        <p:spPr>
          <a:xfrm>
            <a:off x="838200" y="375600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Paleta de colores</a:t>
            </a:r>
            <a:endParaRPr/>
          </a:p>
        </p:txBody>
      </p:sp>
      <p:sp>
        <p:nvSpPr>
          <p:cNvPr id="91" name="Google Shape;91;p2"/>
          <p:cNvSpPr txBox="1"/>
          <p:nvPr/>
        </p:nvSpPr>
        <p:spPr>
          <a:xfrm>
            <a:off x="0" y="5920400"/>
            <a:ext cx="1219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sng" cap="none" strike="noStrike">
                <a:solidFill>
                  <a:schemeClr val="hlink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https://paletton.com/#uid=50L0u0krew0gWHPm9A3vBrAyPlC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2" name="Google Shape;92;p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3375" y="1413152"/>
            <a:ext cx="5845725" cy="4216349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2"/>
          <p:cNvSpPr txBox="1"/>
          <p:nvPr/>
        </p:nvSpPr>
        <p:spPr>
          <a:xfrm>
            <a:off x="6019100" y="2356900"/>
            <a:ext cx="61728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 elegido estos colores porque transmiten energía, calidez y optimismo, lo cual es ideal para una empresa de viajes. Estos tonos evocan sensaciones de aventura, dinamismo y alegría, invitando a los clientes a vivir experiencias vibrantes y emocionantes. Además, el amarillo refleja creatividad y felicidad, complementando la vitalidad del naranja.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Fuentes utilizadas</a:t>
            </a:r>
            <a:endParaRPr/>
          </a:p>
        </p:txBody>
      </p:sp>
      <p:pic>
        <p:nvPicPr>
          <p:cNvPr id="99" name="Google Shape;9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24013" y="1690688"/>
            <a:ext cx="8943975" cy="458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4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Iconos utilizados</a:t>
            </a:r>
            <a:endParaRPr/>
          </a:p>
        </p:txBody>
      </p:sp>
      <p:pic>
        <p:nvPicPr>
          <p:cNvPr id="105" name="Google Shape;105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99063" y="2179282"/>
            <a:ext cx="755025" cy="7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254225" y="2179275"/>
            <a:ext cx="755025" cy="7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09375" y="2179282"/>
            <a:ext cx="755025" cy="7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52400" y="1843088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29650" y="3731507"/>
            <a:ext cx="609600" cy="609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4"/>
          <p:cNvSpPr/>
          <p:nvPr/>
        </p:nvSpPr>
        <p:spPr>
          <a:xfrm>
            <a:off x="786987" y="3971075"/>
            <a:ext cx="979200" cy="936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4"/>
          <p:cNvSpPr/>
          <p:nvPr/>
        </p:nvSpPr>
        <p:spPr>
          <a:xfrm>
            <a:off x="3142162" y="3995125"/>
            <a:ext cx="979200" cy="936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4"/>
          <p:cNvSpPr/>
          <p:nvPr/>
        </p:nvSpPr>
        <p:spPr>
          <a:xfrm>
            <a:off x="5497324" y="3971075"/>
            <a:ext cx="979200" cy="9366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p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254238" y="4085913"/>
            <a:ext cx="755025" cy="755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899050" y="4085925"/>
            <a:ext cx="755000" cy="754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-1549850" y="5060075"/>
            <a:ext cx="609600" cy="609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09438" y="4061863"/>
            <a:ext cx="755025" cy="755025"/>
          </a:xfrm>
          <a:prstGeom prst="rect">
            <a:avLst/>
          </a:prstGeom>
          <a:noFill/>
          <a:ln>
            <a:noFill/>
          </a:ln>
        </p:spPr>
      </p:pic>
      <p:sp>
        <p:nvSpPr>
          <p:cNvPr id="117" name="Google Shape;117;p4"/>
          <p:cNvSpPr txBox="1"/>
          <p:nvPr/>
        </p:nvSpPr>
        <p:spPr>
          <a:xfrm>
            <a:off x="3142175" y="4983875"/>
            <a:ext cx="97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call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4"/>
          <p:cNvSpPr txBox="1"/>
          <p:nvPr/>
        </p:nvSpPr>
        <p:spPr>
          <a:xfrm>
            <a:off x="5497275" y="4983875"/>
            <a:ext cx="97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mail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4"/>
          <p:cNvSpPr txBox="1"/>
          <p:nvPr/>
        </p:nvSpPr>
        <p:spPr>
          <a:xfrm>
            <a:off x="787075" y="4983875"/>
            <a:ext cx="979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home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4"/>
          <p:cNvSpPr txBox="1"/>
          <p:nvPr/>
        </p:nvSpPr>
        <p:spPr>
          <a:xfrm>
            <a:off x="533225" y="2934300"/>
            <a:ext cx="148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icon-facebook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4"/>
          <p:cNvSpPr txBox="1"/>
          <p:nvPr/>
        </p:nvSpPr>
        <p:spPr>
          <a:xfrm>
            <a:off x="2888338" y="2934300"/>
            <a:ext cx="148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icon-instagram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4"/>
          <p:cNvSpPr txBox="1"/>
          <p:nvPr/>
        </p:nvSpPr>
        <p:spPr>
          <a:xfrm>
            <a:off x="5243475" y="2934300"/>
            <a:ext cx="1486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icon-whatsapp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3" name="Google Shape;123;p4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724913" y="2179275"/>
            <a:ext cx="835225" cy="835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4"/>
          <p:cNvSpPr txBox="1"/>
          <p:nvPr/>
        </p:nvSpPr>
        <p:spPr>
          <a:xfrm>
            <a:off x="7319400" y="2934300"/>
            <a:ext cx="1981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0" i="0" lang="es-ES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Logo de la empresa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Animaciones incluidas</a:t>
            </a:r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1425" y="1607863"/>
            <a:ext cx="4191000" cy="4819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5"/>
          <p:cNvSpPr txBox="1"/>
          <p:nvPr/>
        </p:nvSpPr>
        <p:spPr>
          <a:xfrm>
            <a:off x="5323200" y="1607875"/>
            <a:ext cx="6172800" cy="4525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Hemos añadido estas animaciones: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izq-derecha: El translateX nos permite mover el elemento horizontalmente sin cambiar la posición en el flujo del documento. Esta animación desplaza de izquierda a derecha el elemento al que se le aplica y se aumenta la opacidad.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derecha-izq: Esta animación desplaza de derecha a izquierda el elemento al que se le aplica y se aumenta la opacidad.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appFormulario: Esta animación desplaza de abajo a arriba y se aumenta la opacidad hasta un 50%.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appOpacidad: Aumenta la opacidad.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Char char="-"/>
            </a:pPr>
            <a:r>
              <a:rPr b="0" i="0" lang="es-E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navbarNav: El translateY nos permite mover el elemento verticalmente sin cambiar la posición en el flujo del documento. Esta animación desplaza de arriba a abajo el elemento al que se le aplica y se aumenta la opacidad.</a:t>
            </a:r>
            <a:endParaRPr b="0" i="0" sz="18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Responsive Web Desing</a:t>
            </a:r>
            <a:endParaRPr/>
          </a:p>
        </p:txBody>
      </p:sp>
      <p:pic>
        <p:nvPicPr>
          <p:cNvPr id="137" name="Google Shape;13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49713" y="2083525"/>
            <a:ext cx="3318523" cy="33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85863" y="2083525"/>
            <a:ext cx="2126925" cy="3308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79213" y="2083525"/>
            <a:ext cx="6152885" cy="33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3106fa602e7_0_45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Responsive Web Desing</a:t>
            </a:r>
            <a:endParaRPr/>
          </a:p>
        </p:txBody>
      </p:sp>
      <p:pic>
        <p:nvPicPr>
          <p:cNvPr id="145" name="Google Shape;145;g3106fa602e7_0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00" y="2076625"/>
            <a:ext cx="6205952" cy="33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g3106fa602e7_0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0250" y="2076626"/>
            <a:ext cx="3223500" cy="33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g3106fa602e7_0_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6150" y="2076625"/>
            <a:ext cx="2163450" cy="33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3106fa602e7_0_54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Responsive Web Desing</a:t>
            </a:r>
            <a:endParaRPr/>
          </a:p>
        </p:txBody>
      </p:sp>
      <p:pic>
        <p:nvPicPr>
          <p:cNvPr id="153" name="Google Shape;153;g3106fa602e7_0_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925" y="2031400"/>
            <a:ext cx="6217300" cy="33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g3106fa602e7_0_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625" y="2031400"/>
            <a:ext cx="3205974" cy="33088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g3106fa602e7_0_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870000" y="2031400"/>
            <a:ext cx="2169599" cy="330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106fa602e7_0_61"/>
          <p:cNvSpPr txBox="1"/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rPr lang="es-ES"/>
              <a:t>Responsive Web Desing</a:t>
            </a:r>
            <a:endParaRPr/>
          </a:p>
        </p:txBody>
      </p:sp>
      <p:pic>
        <p:nvPicPr>
          <p:cNvPr id="161" name="Google Shape;161;g3106fa602e7_0_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7325" y="2083525"/>
            <a:ext cx="6164874" cy="33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g3106fa602e7_0_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09875" y="2083525"/>
            <a:ext cx="3273481" cy="3308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g3106fa602e7_0_6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881025" y="2083525"/>
            <a:ext cx="2063652" cy="33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2023-10-26T23:21:46Z</dcterms:created>
  <dc:creator>Carlos Alberto Rodriguez Parrales</dc:creator>
</cp:coreProperties>
</file>